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70" r:id="rId13"/>
    <p:sldId id="268" r:id="rId14"/>
    <p:sldId id="271" r:id="rId15"/>
    <p:sldId id="269" r:id="rId16"/>
    <p:sldId id="273" r:id="rId17"/>
    <p:sldId id="267" r:id="rId18"/>
    <p:sldId id="272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86368" autoAdjust="0"/>
  </p:normalViewPr>
  <p:slideViewPr>
    <p:cSldViewPr snapToGrid="0">
      <p:cViewPr varScale="1">
        <p:scale>
          <a:sx n="68" d="100"/>
          <a:sy n="68" d="100"/>
        </p:scale>
        <p:origin x="57" y="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3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C8A-E124-455B-9D96-215A147DA784}" type="datetimeFigureOut">
              <a:rPr lang="nl-NL" smtClean="0"/>
              <a:pPr/>
              <a:t>18-11-2016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DD0-40AC-454D-9901-094CCD0C15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63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C8A-E124-455B-9D96-215A147DA784}" type="datetimeFigureOut">
              <a:rPr lang="nl-NL" smtClean="0"/>
              <a:pPr/>
              <a:t>18-11-2016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DD0-40AC-454D-9901-094CCD0C15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01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C8A-E124-455B-9D96-215A147DA784}" type="datetimeFigureOut">
              <a:rPr lang="nl-NL" smtClean="0"/>
              <a:pPr/>
              <a:t>18-11-2016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DD0-40AC-454D-9901-094CCD0C15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91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C8A-E124-455B-9D96-215A147DA784}" type="datetimeFigureOut">
              <a:rPr lang="nl-NL" smtClean="0"/>
              <a:pPr/>
              <a:t>18-11-2016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DD0-40AC-454D-9901-094CCD0C15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01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C8A-E124-455B-9D96-215A147DA784}" type="datetimeFigureOut">
              <a:rPr lang="nl-NL" smtClean="0"/>
              <a:pPr/>
              <a:t>18-11-2016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DD0-40AC-454D-9901-094CCD0C15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49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C8A-E124-455B-9D96-215A147DA784}" type="datetimeFigureOut">
              <a:rPr lang="nl-NL" smtClean="0"/>
              <a:pPr/>
              <a:t>18-11-2016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DD0-40AC-454D-9901-094CCD0C15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24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C8A-E124-455B-9D96-215A147DA784}" type="datetimeFigureOut">
              <a:rPr lang="nl-NL" smtClean="0"/>
              <a:pPr/>
              <a:t>18-11-2016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DD0-40AC-454D-9901-094CCD0C15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48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C8A-E124-455B-9D96-215A147DA784}" type="datetimeFigureOut">
              <a:rPr lang="nl-NL" smtClean="0"/>
              <a:pPr/>
              <a:t>18-11-2016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DD0-40AC-454D-9901-094CCD0C15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34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C8A-E124-455B-9D96-215A147DA784}" type="datetimeFigureOut">
              <a:rPr lang="nl-NL" smtClean="0"/>
              <a:pPr/>
              <a:t>18-11-2016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DD0-40AC-454D-9901-094CCD0C15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52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C8A-E124-455B-9D96-215A147DA784}" type="datetimeFigureOut">
              <a:rPr lang="nl-NL" smtClean="0"/>
              <a:pPr/>
              <a:t>18-11-2016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DD0-40AC-454D-9901-094CCD0C15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31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C8A-E124-455B-9D96-215A147DA784}" type="datetimeFigureOut">
              <a:rPr lang="nl-NL" smtClean="0"/>
              <a:pPr/>
              <a:t>18-11-2016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DD0-40AC-454D-9901-094CCD0C15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50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AC8A-E124-455B-9D96-215A147DA784}" type="datetimeFigureOut">
              <a:rPr lang="nl-NL" smtClean="0"/>
              <a:pPr/>
              <a:t>18-11-2016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EDD0-40AC-454D-9901-094CCD0C15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16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113" y="0"/>
            <a:ext cx="4845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323" y="-539655"/>
            <a:ext cx="3810000" cy="5436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3089" y="-139254"/>
            <a:ext cx="4680000" cy="334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319" y="3429773"/>
            <a:ext cx="4581939" cy="343645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4472" y="4698941"/>
            <a:ext cx="4248000" cy="2484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8323" y="2754277"/>
            <a:ext cx="4063784" cy="411195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1032" y="-139254"/>
            <a:ext cx="4824000" cy="3933415"/>
          </a:xfrm>
          <a:prstGeom prst="rect">
            <a:avLst/>
          </a:prstGeom>
        </p:spPr>
      </p:pic>
      <p:sp>
        <p:nvSpPr>
          <p:cNvPr id="15" name="Tijdelijke aanduiding voor inhoud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58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9" name="Groep 8"/>
          <p:cNvGrpSpPr/>
          <p:nvPr/>
        </p:nvGrpSpPr>
        <p:grpSpPr>
          <a:xfrm>
            <a:off x="1448554" y="0"/>
            <a:ext cx="8992261" cy="6898741"/>
            <a:chOff x="1983021" y="357811"/>
            <a:chExt cx="7996068" cy="6109531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808565" y="869035"/>
              <a:ext cx="4031269" cy="3023452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8422" y="3906260"/>
              <a:ext cx="3645950" cy="2561082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5736" y="3949076"/>
              <a:ext cx="4453353" cy="2518265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83021" y="357811"/>
              <a:ext cx="2350723" cy="3719746"/>
            </a:xfrm>
            <a:prstGeom prst="rect">
              <a:avLst/>
            </a:prstGeom>
          </p:spPr>
        </p:pic>
        <p:pic>
          <p:nvPicPr>
            <p:cNvPr id="8" name="Tijdelijke aanduiding voor inhoud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926" y="365125"/>
              <a:ext cx="2643163" cy="358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74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PT Sans Caption" pitchFamily="34" charset="0"/>
              </a:rPr>
              <a:t>Aan de slag met 4 activiteiten</a:t>
            </a:r>
            <a:endParaRPr lang="nl-NL" dirty="0">
              <a:latin typeface="PT Sans Caption" pitchFamily="34" charset="0"/>
            </a:endParaRPr>
          </a:p>
        </p:txBody>
      </p:sp>
      <p:pic>
        <p:nvPicPr>
          <p:cNvPr id="2053" name="Picture 5" descr="C:\Users\Ingrid Natuurlijk!\AppData\Local\Microsoft\Windows\Temporary Internet Files\Content.IE5\V6UTE125\spin-arrows[1]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38939" y="1523999"/>
            <a:ext cx="4562061" cy="4562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PT Sans Caption" pitchFamily="34" charset="0"/>
              </a:rPr>
              <a:t>Praktische tips</a:t>
            </a:r>
            <a:endParaRPr lang="nl-NL" dirty="0">
              <a:latin typeface="PT Sans Caption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Werkplekken in/bij de tuin</a:t>
            </a:r>
          </a:p>
          <a:p>
            <a:r>
              <a:rPr lang="nl-NL" dirty="0" smtClean="0"/>
              <a:t>Opbergkast in/bij de tuin </a:t>
            </a:r>
          </a:p>
          <a:p>
            <a:r>
              <a:rPr lang="nl-NL" dirty="0" smtClean="0"/>
              <a:t>Materiaalwagen om spullen mee te nemen</a:t>
            </a:r>
          </a:p>
          <a:p>
            <a:r>
              <a:rPr lang="nl-NL" dirty="0" smtClean="0"/>
              <a:t>Draagkratjes per opdracht</a:t>
            </a:r>
          </a:p>
          <a:p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1027" name="Picture 3" descr="C:\Users\Ingrid Natuurlijk!\AppData\Local\Microsoft\Windows\Temporary Internet Files\Content.IE5\ISS3KXCJ\240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517" y="821681"/>
            <a:ext cx="2750986" cy="1594775"/>
          </a:xfrm>
          <a:prstGeom prst="rect">
            <a:avLst/>
          </a:prstGeom>
          <a:noFill/>
        </p:spPr>
      </p:pic>
      <p:pic>
        <p:nvPicPr>
          <p:cNvPr id="1029" name="Picture 5" descr="C:\Users\Ingrid Natuurlijk!\AppData\Local\Microsoft\Windows\Temporary Internet Files\Content.IE5\ISS3KXCJ\$(KGrHqN,!qEFItwhi8mIBSMBIuOD7Q~~60_35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3590" y="3723860"/>
            <a:ext cx="2716696" cy="2716696"/>
          </a:xfrm>
          <a:prstGeom prst="rect">
            <a:avLst/>
          </a:prstGeom>
          <a:noFill/>
        </p:spPr>
      </p:pic>
      <p:pic>
        <p:nvPicPr>
          <p:cNvPr id="1030" name="Picture 6" descr="C:\Users\Ingrid Natuurlijk!\AppData\Local\Microsoft\Windows\Temporary Internet Files\Content.IE5\V6UTE125\stock-vector-a-vector-illustration-of-a-wooden-shed-isometric-tool-shed-isometric-tool-or-work-shed-270419582[1]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5300" y="834887"/>
            <a:ext cx="3103726" cy="3657600"/>
          </a:xfrm>
          <a:prstGeom prst="rect">
            <a:avLst/>
          </a:prstGeom>
          <a:noFill/>
        </p:spPr>
      </p:pic>
      <p:pic>
        <p:nvPicPr>
          <p:cNvPr id="1033" name="Picture 9" descr="C:\Users\Ingrid Natuurlijk!\AppData\Local\Microsoft\Windows\Temporary Internet Files\Content.IE5\W64MBM1A\food-basket-2384-large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113" y="4830417"/>
            <a:ext cx="1542903" cy="1468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78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PT Sans Caption" pitchFamily="34" charset="0"/>
              </a:rPr>
              <a:t>Coöperatief werken</a:t>
            </a:r>
            <a:endParaRPr lang="nl-NL" dirty="0">
              <a:latin typeface="PT Sans Caption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PT Sans Caption" pitchFamily="34" charset="0"/>
              </a:rPr>
              <a:t>Stel ‘managers’ aan voor bepaalde taken</a:t>
            </a:r>
          </a:p>
          <a:p>
            <a:r>
              <a:rPr lang="nl-NL" dirty="0" smtClean="0">
                <a:latin typeface="PT Sans Caption" pitchFamily="34" charset="0"/>
              </a:rPr>
              <a:t>Maak de groepjes verantwoordelijk</a:t>
            </a:r>
          </a:p>
          <a:p>
            <a:r>
              <a:rPr lang="nl-NL" dirty="0" smtClean="0">
                <a:latin typeface="PT Sans Caption" pitchFamily="34" charset="0"/>
              </a:rPr>
              <a:t>Laat de lln meedenken in het proces</a:t>
            </a:r>
            <a:endParaRPr lang="nl-NL" dirty="0">
              <a:latin typeface="PT Sans Caption" pitchFamily="34" charset="0"/>
            </a:endParaRPr>
          </a:p>
        </p:txBody>
      </p:sp>
      <p:pic>
        <p:nvPicPr>
          <p:cNvPr id="2057" name="Picture 9" descr="C:\Users\Ingrid Natuurlijk!\AppData\Local\Microsoft\Windows\Temporary Internet Files\Content.IE5\IZI7GDLE\021012_0223_1[1]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3001" y="688562"/>
            <a:ext cx="3066667" cy="3009524"/>
          </a:xfrm>
          <a:prstGeom prst="rect">
            <a:avLst/>
          </a:prstGeom>
          <a:noFill/>
        </p:spPr>
      </p:pic>
      <p:pic>
        <p:nvPicPr>
          <p:cNvPr id="2058" name="Picture 10" descr="C:\Users\Ingrid Natuurlijk!\AppData\Local\Microsoft\Windows\Temporary Internet Files\Content.IE5\W64MBM1A\competitors_get_ready_500_clr_1115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539" y="3472248"/>
            <a:ext cx="3822872" cy="24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306" y="-695739"/>
            <a:ext cx="9765193" cy="781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meer tips….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396109"/>
              </p:ext>
            </p:extLst>
          </p:nvPr>
        </p:nvGraphicFramePr>
        <p:xfrm>
          <a:off x="838200" y="1317625"/>
          <a:ext cx="10515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3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6000" dirty="0" smtClean="0">
                <a:latin typeface="PT Sans Caption" pitchFamily="34" charset="0"/>
              </a:rPr>
              <a:t>Houd het lokaal schoon,</a:t>
            </a:r>
            <a:endParaRPr lang="nl-NL" sz="2000" dirty="0" smtClean="0">
              <a:latin typeface="PT Sans Caption" pitchFamily="34" charset="0"/>
            </a:endParaRPr>
          </a:p>
          <a:p>
            <a:endParaRPr lang="nl-NL" dirty="0">
              <a:latin typeface="PT Sans Caption" pitchFamily="34" charset="0"/>
            </a:endParaRPr>
          </a:p>
          <a:p>
            <a:pPr marL="0" indent="0" algn="r">
              <a:buNone/>
            </a:pPr>
            <a:r>
              <a:rPr lang="nl-NL" sz="6000" dirty="0" smtClean="0">
                <a:latin typeface="PT Sans Caption" pitchFamily="34" charset="0"/>
              </a:rPr>
              <a:t>Doe alles in de tuin!</a:t>
            </a:r>
            <a:endParaRPr lang="nl-NL" sz="6000" dirty="0">
              <a:latin typeface="PT Sans Captio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5254" y="365125"/>
            <a:ext cx="5768546" cy="2476929"/>
          </a:xfrm>
        </p:spPr>
        <p:txBody>
          <a:bodyPr>
            <a:normAutofit/>
          </a:bodyPr>
          <a:lstStyle/>
          <a:p>
            <a:pPr algn="r"/>
            <a:r>
              <a:rPr lang="nl-NL" sz="5400" spc="100" dirty="0" smtClean="0">
                <a:solidFill>
                  <a:schemeClr val="accent6">
                    <a:lumMod val="75000"/>
                  </a:schemeClr>
                </a:solidFill>
                <a:latin typeface="Feast of Flesh BB" pitchFamily="34" charset="0"/>
              </a:rPr>
              <a:t>Onderzoekend		 </a:t>
            </a:r>
            <a:br>
              <a:rPr lang="nl-NL" sz="5400" spc="100" dirty="0" smtClean="0">
                <a:solidFill>
                  <a:schemeClr val="accent6">
                    <a:lumMod val="75000"/>
                  </a:schemeClr>
                </a:solidFill>
                <a:latin typeface="Feast of Flesh BB" pitchFamily="34" charset="0"/>
              </a:rPr>
            </a:br>
            <a:r>
              <a:rPr lang="nl-NL" sz="5400" spc="100" dirty="0" smtClean="0">
                <a:solidFill>
                  <a:schemeClr val="accent6">
                    <a:lumMod val="75000"/>
                  </a:schemeClr>
                </a:solidFill>
                <a:latin typeface="Feast of Flesh BB" pitchFamily="34" charset="0"/>
              </a:rPr>
              <a:t>tuinieren</a:t>
            </a:r>
            <a:endParaRPr lang="nl-NL" sz="5400" spc="100" dirty="0">
              <a:solidFill>
                <a:schemeClr val="accent6">
                  <a:lumMod val="75000"/>
                </a:schemeClr>
              </a:solidFill>
              <a:latin typeface="Feast of Flesh BB" pitchFamily="34" charset="0"/>
            </a:endParaRPr>
          </a:p>
        </p:txBody>
      </p:sp>
      <p:pic>
        <p:nvPicPr>
          <p:cNvPr id="4" name="Content Placeholder 3" descr="Boom 10x15 zonder achtergro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9111" y="328496"/>
            <a:ext cx="4655152" cy="65295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941" y="3094899"/>
            <a:ext cx="3904732" cy="2931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7105" y="15677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6600" spc="300" dirty="0" smtClean="0">
                <a:solidFill>
                  <a:schemeClr val="accent6">
                    <a:lumMod val="75000"/>
                  </a:schemeClr>
                </a:solidFill>
                <a:latin typeface="Feast of Flesh BB" panose="020B0603050302020204" pitchFamily="34" charset="0"/>
              </a:rPr>
              <a:t>Techniek in de Schooltuin</a:t>
            </a:r>
            <a:endParaRPr lang="nl-NL" sz="6600" spc="300" dirty="0">
              <a:solidFill>
                <a:schemeClr val="accent6">
                  <a:lumMod val="75000"/>
                </a:schemeClr>
              </a:solidFill>
              <a:latin typeface="Feast of Flesh BB" panose="020B06030503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628571"/>
            <a:ext cx="10515600" cy="254839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>
                <a:latin typeface="PT Sans Caption" pitchFamily="34" charset="0"/>
              </a:rPr>
              <a:t>W21 | Ronde 2 | 13.50 - 15.05 uur </a:t>
            </a:r>
          </a:p>
          <a:p>
            <a:pPr marL="0" indent="0" algn="ctr">
              <a:buNone/>
            </a:pPr>
            <a:endParaRPr lang="nl-NL" dirty="0">
              <a:latin typeface="PT Sans Caption" pitchFamily="34" charset="0"/>
            </a:endParaRPr>
          </a:p>
          <a:p>
            <a:pPr marL="0" indent="0" algn="ctr">
              <a:buNone/>
            </a:pPr>
            <a:endParaRPr lang="nl-NL" dirty="0" smtClean="0">
              <a:latin typeface="PT Sans Caption" pitchFamily="34" charset="0"/>
            </a:endParaRPr>
          </a:p>
          <a:p>
            <a:pPr marL="0" indent="0" algn="ctr">
              <a:buNone/>
            </a:pPr>
            <a:endParaRPr lang="nl-NL" dirty="0">
              <a:latin typeface="PT Sans Caption" pitchFamily="34" charset="0"/>
            </a:endParaRPr>
          </a:p>
          <a:p>
            <a:pPr marL="0" indent="0" algn="ctr">
              <a:buNone/>
            </a:pPr>
            <a:r>
              <a:rPr lang="nl-NL" dirty="0" smtClean="0">
                <a:latin typeface="PT Sans Caption" pitchFamily="34" charset="0"/>
              </a:rPr>
              <a:t>Ingrid Meijer Boltjes – Hendrina Geerken</a:t>
            </a:r>
          </a:p>
          <a:p>
            <a:pPr marL="0" indent="0" algn="ctr">
              <a:buNone/>
            </a:pPr>
            <a:r>
              <a:rPr lang="nl-NL" dirty="0" smtClean="0">
                <a:latin typeface="PT Sans Caption" pitchFamily="34" charset="0"/>
              </a:rPr>
              <a:t> Ontwikkelaars lespakket Onderzoekend Tuinieren</a:t>
            </a:r>
            <a:endParaRPr lang="nl-NL" dirty="0">
              <a:latin typeface="PT Sans Captio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2374" y="-18735"/>
            <a:ext cx="5409626" cy="2399168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160"/>
            <a:ext cx="5712737" cy="2598344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0433"/>
            <a:ext cx="4800216" cy="2556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853" y="1094433"/>
            <a:ext cx="5127999" cy="512799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027" y="2380433"/>
            <a:ext cx="5050973" cy="200987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627" y="3958113"/>
            <a:ext cx="5443048" cy="302325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93830"/>
            <a:ext cx="5244713" cy="268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800" dirty="0" smtClean="0">
                <a:latin typeface="PT Sans Caption" pitchFamily="34" charset="0"/>
              </a:rPr>
              <a:t>Een schooltuin ervaar je </a:t>
            </a:r>
            <a:br>
              <a:rPr lang="nl-NL" sz="4800" dirty="0" smtClean="0">
                <a:latin typeface="PT Sans Caption" pitchFamily="34" charset="0"/>
              </a:rPr>
            </a:br>
            <a:r>
              <a:rPr lang="nl-NL" dirty="0" smtClean="0">
                <a:latin typeface="PT Sans Caption" pitchFamily="34" charset="0"/>
              </a:rPr>
              <a:t>in</a:t>
            </a:r>
            <a:r>
              <a:rPr lang="nl-NL" sz="4800" dirty="0" smtClean="0">
                <a:latin typeface="PT Sans Caption" pitchFamily="34" charset="0"/>
              </a:rPr>
              <a:t> </a:t>
            </a:r>
            <a:r>
              <a:rPr lang="nl-NL" dirty="0" smtClean="0">
                <a:latin typeface="PT Sans Caption" pitchFamily="34" charset="0"/>
              </a:rPr>
              <a:t>Levende Lijve!</a:t>
            </a:r>
            <a:endParaRPr lang="nl-NL" dirty="0">
              <a:latin typeface="PT Sans Caption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56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38" y="6536"/>
            <a:ext cx="5301222" cy="29977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5676" y="0"/>
            <a:ext cx="4680813" cy="3531243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908" y="3504206"/>
            <a:ext cx="6088581" cy="335379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4762" y="3369697"/>
            <a:ext cx="4739811" cy="35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567" y="-908014"/>
            <a:ext cx="7755835" cy="58168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297" y="-680864"/>
            <a:ext cx="7229475" cy="53625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8573"/>
            <a:ext cx="12192000" cy="34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209" y="1262270"/>
            <a:ext cx="11791121" cy="2277097"/>
          </a:xfrm>
        </p:spPr>
        <p:txBody>
          <a:bodyPr>
            <a:normAutofit/>
          </a:bodyPr>
          <a:lstStyle/>
          <a:p>
            <a:pPr algn="ctr"/>
            <a:r>
              <a:rPr lang="nl-NL" sz="5400" dirty="0" smtClean="0">
                <a:latin typeface="PT Sans Caption" pitchFamily="34" charset="0"/>
              </a:rPr>
              <a:t>Beren: Onderhoud, tijd, kosten….</a:t>
            </a:r>
            <a:endParaRPr lang="nl-NL" sz="5400" dirty="0">
              <a:latin typeface="PT Sans Captio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013" y="-162038"/>
            <a:ext cx="6191250" cy="34861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100" y="0"/>
            <a:ext cx="7010400" cy="5257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03" y="3496488"/>
            <a:ext cx="4554667" cy="3416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013" y="2870421"/>
            <a:ext cx="6799374" cy="4331217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295" y="2766914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5352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PT Sans Caption" pitchFamily="34" charset="0"/>
              </a:rPr>
              <a:t>Combineren kun je leren</a:t>
            </a:r>
            <a:endParaRPr lang="nl-NL" dirty="0">
              <a:latin typeface="PT Sans Caption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69974" y="1451113"/>
            <a:ext cx="8083826" cy="4248772"/>
          </a:xfrm>
        </p:spPr>
        <p:txBody>
          <a:bodyPr/>
          <a:lstStyle/>
          <a:p>
            <a:r>
              <a:rPr lang="nl-NL" dirty="0" smtClean="0">
                <a:latin typeface="PT Sans Caption" pitchFamily="34" charset="0"/>
              </a:rPr>
              <a:t>Gymnastiek</a:t>
            </a:r>
          </a:p>
          <a:p>
            <a:r>
              <a:rPr lang="nl-NL" dirty="0" smtClean="0">
                <a:latin typeface="PT Sans Caption" pitchFamily="34" charset="0"/>
              </a:rPr>
              <a:t>Rekenen</a:t>
            </a:r>
          </a:p>
          <a:p>
            <a:r>
              <a:rPr lang="nl-NL" dirty="0" smtClean="0">
                <a:latin typeface="PT Sans Caption" pitchFamily="34" charset="0"/>
              </a:rPr>
              <a:t>Taal</a:t>
            </a:r>
          </a:p>
          <a:p>
            <a:r>
              <a:rPr lang="nl-NL" dirty="0" smtClean="0">
                <a:latin typeface="PT Sans Caption" pitchFamily="34" charset="0"/>
              </a:rPr>
              <a:t>Wereldoriëntatie </a:t>
            </a:r>
          </a:p>
          <a:p>
            <a:r>
              <a:rPr lang="nl-NL" dirty="0" smtClean="0">
                <a:latin typeface="PT Sans Caption" pitchFamily="34" charset="0"/>
              </a:rPr>
              <a:t>Voeding </a:t>
            </a:r>
          </a:p>
          <a:p>
            <a:r>
              <a:rPr lang="nl-NL" dirty="0" smtClean="0">
                <a:latin typeface="PT Sans Caption" pitchFamily="34" charset="0"/>
              </a:rPr>
              <a:t>Creatieve vakken</a:t>
            </a:r>
          </a:p>
          <a:p>
            <a:r>
              <a:rPr lang="nl-NL" dirty="0" smtClean="0">
                <a:latin typeface="PT Sans Caption" pitchFamily="34" charset="0"/>
              </a:rPr>
              <a:t>Wetenschap</a:t>
            </a:r>
          </a:p>
          <a:p>
            <a:r>
              <a:rPr lang="nl-NL" dirty="0" smtClean="0">
                <a:latin typeface="PT Sans Caption" pitchFamily="34" charset="0"/>
              </a:rPr>
              <a:t>Techniek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57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111</Words>
  <Application>Microsoft Office PowerPoint</Application>
  <PresentationFormat>Breedbeeld</PresentationFormat>
  <Paragraphs>34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Feast of Flesh BB</vt:lpstr>
      <vt:lpstr>PT Sans Caption</vt:lpstr>
      <vt:lpstr>Kantoorthema</vt:lpstr>
      <vt:lpstr>PowerPoint-presentatie</vt:lpstr>
      <vt:lpstr>Techniek in de Schooltuin</vt:lpstr>
      <vt:lpstr>PowerPoint-presentatie</vt:lpstr>
      <vt:lpstr>Een schooltuin ervaar je  in Levende Lijve!</vt:lpstr>
      <vt:lpstr>PowerPoint-presentatie</vt:lpstr>
      <vt:lpstr>PowerPoint-presentatie</vt:lpstr>
      <vt:lpstr>Beren: Onderhoud, tijd, kosten….</vt:lpstr>
      <vt:lpstr>PowerPoint-presentatie</vt:lpstr>
      <vt:lpstr>Combineren kun je leren</vt:lpstr>
      <vt:lpstr>PowerPoint-presentatie</vt:lpstr>
      <vt:lpstr>PowerPoint-presentatie</vt:lpstr>
      <vt:lpstr>Aan de slag met 4 activiteiten</vt:lpstr>
      <vt:lpstr>Praktische tips</vt:lpstr>
      <vt:lpstr>Coöperatief werken</vt:lpstr>
      <vt:lpstr>PowerPoint-presentatie</vt:lpstr>
      <vt:lpstr>Nog meer tips….</vt:lpstr>
      <vt:lpstr>PowerPoint-presentatie</vt:lpstr>
      <vt:lpstr>Onderzoekend    tuinieren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Ingrid Meijer Boltjes</dc:creator>
  <cp:lastModifiedBy>Ingrid Meijer Boltjes</cp:lastModifiedBy>
  <cp:revision>16</cp:revision>
  <dcterms:created xsi:type="dcterms:W3CDTF">2016-11-07T14:16:57Z</dcterms:created>
  <dcterms:modified xsi:type="dcterms:W3CDTF">2016-11-18T11:27:46Z</dcterms:modified>
</cp:coreProperties>
</file>